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94"/>
    <a:srgbClr val="E06074"/>
    <a:srgbClr val="DC4E73"/>
    <a:srgbClr val="6F70DE"/>
    <a:srgbClr val="3B2357"/>
    <a:srgbClr val="3C3C3C"/>
    <a:srgbClr val="515151"/>
    <a:srgbClr val="5B5B5B"/>
    <a:srgbClr val="17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B2201-E1E6-C547-97A2-C43AEEBA3D3B}" v="9" dt="2025-04-02T19:22:25.774"/>
    <p1510:client id="{A552B924-C85E-014C-8236-44E17F740E19}" v="18" dt="2025-04-02T18:41:2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7"/>
    <p:restoredTop sz="94702"/>
  </p:normalViewPr>
  <p:slideViewPr>
    <p:cSldViewPr snapToGrid="0">
      <p:cViewPr varScale="1">
        <p:scale>
          <a:sx n="119" d="100"/>
          <a:sy n="119" d="100"/>
        </p:scale>
        <p:origin x="4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llengier" userId="2cabf8a8-e3c2-4198-88cb-c92f612da6d3" providerId="ADAL" clId="{A552B924-C85E-014C-8236-44E17F740E19}"/>
    <pc:docChg chg="undo custSel modSld modMainMaster">
      <pc:chgData name="Megan Bollengier" userId="2cabf8a8-e3c2-4198-88cb-c92f612da6d3" providerId="ADAL" clId="{A552B924-C85E-014C-8236-44E17F740E19}" dt="2025-04-02T18:41:49.016" v="775" actId="1076"/>
      <pc:docMkLst>
        <pc:docMk/>
      </pc:docMkLst>
      <pc:sldChg chg="addSp delSp modSp mod">
        <pc:chgData name="Megan Bollengier" userId="2cabf8a8-e3c2-4198-88cb-c92f612da6d3" providerId="ADAL" clId="{A552B924-C85E-014C-8236-44E17F740E19}" dt="2025-04-02T18:41:49.016" v="775" actId="1076"/>
        <pc:sldMkLst>
          <pc:docMk/>
          <pc:sldMk cId="1108395589" sldId="256"/>
        </pc:sldMkLst>
        <pc:spChg chg="add mod">
          <ac:chgData name="Megan Bollengier" userId="2cabf8a8-e3c2-4198-88cb-c92f612da6d3" providerId="ADAL" clId="{A552B924-C85E-014C-8236-44E17F740E19}" dt="2025-04-02T18:41:49.016" v="775" actId="1076"/>
          <ac:spMkLst>
            <pc:docMk/>
            <pc:sldMk cId="1108395589" sldId="256"/>
            <ac:spMk id="2" creationId="{7A8176A0-1E70-0962-3DA1-B260F49B7BB2}"/>
          </ac:spMkLst>
        </pc:spChg>
        <pc:spChg chg="mod">
          <ac:chgData name="Megan Bollengier" userId="2cabf8a8-e3c2-4198-88cb-c92f612da6d3" providerId="ADAL" clId="{A552B924-C85E-014C-8236-44E17F740E19}" dt="2025-03-31T17:09:11.216" v="84" actId="207"/>
          <ac:spMkLst>
            <pc:docMk/>
            <pc:sldMk cId="1108395589" sldId="256"/>
            <ac:spMk id="4" creationId="{073C9324-CD7D-00C5-900F-7E745028E126}"/>
          </ac:spMkLst>
        </pc:spChg>
      </pc:sldChg>
      <pc:sldMasterChg chg="addSp delSp modSp mod modSldLayout">
        <pc:chgData name="Megan Bollengier" userId="2cabf8a8-e3c2-4198-88cb-c92f612da6d3" providerId="ADAL" clId="{A552B924-C85E-014C-8236-44E17F740E19}" dt="2025-04-02T18:41:22.498" v="774" actId="478"/>
        <pc:sldMasterMkLst>
          <pc:docMk/>
          <pc:sldMasterMk cId="1553790889" sldId="2147483660"/>
        </pc:sldMasterMkLst>
        <pc:picChg chg="del">
          <ac:chgData name="Megan Bollengier" userId="2cabf8a8-e3c2-4198-88cb-c92f612da6d3" providerId="ADAL" clId="{A552B924-C85E-014C-8236-44E17F740E19}" dt="2025-04-02T18:22:12.201" v="96" actId="478"/>
          <ac:picMkLst>
            <pc:docMk/>
            <pc:sldMasterMk cId="1553790889" sldId="2147483660"/>
            <ac:picMk id="3" creationId="{47FAD20B-ED2C-3002-CD6C-0DB7BDA9906C}"/>
          </ac:picMkLst>
        </pc:picChg>
        <pc:picChg chg="add del mod">
          <ac:chgData name="Megan Bollengier" userId="2cabf8a8-e3c2-4198-88cb-c92f612da6d3" providerId="ADAL" clId="{A552B924-C85E-014C-8236-44E17F740E19}" dt="2025-04-02T18:22:11.377" v="95" actId="478"/>
          <ac:picMkLst>
            <pc:docMk/>
            <pc:sldMasterMk cId="1553790889" sldId="2147483660"/>
            <ac:picMk id="4" creationId="{4AD205D8-6D6A-5D05-F163-C93188B0637D}"/>
          </ac:picMkLst>
        </pc:picChg>
        <pc:picChg chg="add del mod">
          <ac:chgData name="Megan Bollengier" userId="2cabf8a8-e3c2-4198-88cb-c92f612da6d3" providerId="ADAL" clId="{A552B924-C85E-014C-8236-44E17F740E19}" dt="2025-04-02T18:41:22.498" v="774" actId="478"/>
          <ac:picMkLst>
            <pc:docMk/>
            <pc:sldMasterMk cId="1553790889" sldId="2147483660"/>
            <ac:picMk id="5" creationId="{40A1D9CD-F686-59F2-1BD3-44FD051FE373}"/>
          </ac:picMkLst>
        </pc:picChg>
        <pc:picChg chg="add mod">
          <ac:chgData name="Megan Bollengier" userId="2cabf8a8-e3c2-4198-88cb-c92f612da6d3" providerId="ADAL" clId="{A552B924-C85E-014C-8236-44E17F740E19}" dt="2025-04-02T18:41:21.214" v="773" actId="931"/>
          <ac:picMkLst>
            <pc:docMk/>
            <pc:sldMasterMk cId="1553790889" sldId="2147483660"/>
            <ac:picMk id="7" creationId="{86D48A80-6EA4-A62D-BD1B-8C962D493617}"/>
          </ac:picMkLst>
        </pc:picChg>
        <pc:sldLayoutChg chg="addSp delSp modSp mod">
          <pc:chgData name="Megan Bollengier" userId="2cabf8a8-e3c2-4198-88cb-c92f612da6d3" providerId="ADAL" clId="{A552B924-C85E-014C-8236-44E17F740E19}" dt="2025-04-02T18:22:08.122" v="94" actId="478"/>
          <pc:sldLayoutMkLst>
            <pc:docMk/>
            <pc:sldMasterMk cId="1553790889" sldId="2147483660"/>
            <pc:sldLayoutMk cId="1419285492" sldId="2147483661"/>
          </pc:sldLayoutMkLst>
          <pc:picChg chg="add del mod">
            <ac:chgData name="Megan Bollengier" userId="2cabf8a8-e3c2-4198-88cb-c92f612da6d3" providerId="ADAL" clId="{A552B924-C85E-014C-8236-44E17F740E19}" dt="2025-04-02T18:22:08.122" v="94" actId="478"/>
            <ac:picMkLst>
              <pc:docMk/>
              <pc:sldMasterMk cId="1553790889" sldId="2147483660"/>
              <pc:sldLayoutMk cId="1419285492" sldId="2147483661"/>
              <ac:picMk id="3" creationId="{679D427E-27EA-891E-BC0B-4EAA5E878303}"/>
            </ac:picMkLst>
          </pc:picChg>
          <pc:picChg chg="add del mod">
            <ac:chgData name="Megan Bollengier" userId="2cabf8a8-e3c2-4198-88cb-c92f612da6d3" providerId="ADAL" clId="{A552B924-C85E-014C-8236-44E17F740E19}" dt="2025-04-02T18:22:07.421" v="92" actId="478"/>
            <ac:picMkLst>
              <pc:docMk/>
              <pc:sldMasterMk cId="1553790889" sldId="2147483660"/>
              <pc:sldLayoutMk cId="1419285492" sldId="2147483661"/>
              <ac:picMk id="8" creationId="{4AA6F487-D102-B1EA-545B-D634AFAE1441}"/>
            </ac:picMkLst>
          </pc:picChg>
          <pc:picChg chg="add del mod">
            <ac:chgData name="Megan Bollengier" userId="2cabf8a8-e3c2-4198-88cb-c92f612da6d3" providerId="ADAL" clId="{A552B924-C85E-014C-8236-44E17F740E19}" dt="2025-04-02T18:22:06.609" v="90" actId="478"/>
            <ac:picMkLst>
              <pc:docMk/>
              <pc:sldMasterMk cId="1553790889" sldId="2147483660"/>
              <pc:sldLayoutMk cId="1419285492" sldId="2147483661"/>
              <ac:picMk id="10" creationId="{7EBBC2CE-6881-6060-2F9F-F352FC9766DB}"/>
            </ac:picMkLst>
          </pc:picChg>
        </pc:sldLayoutChg>
      </pc:sldMasterChg>
    </pc:docChg>
  </pc:docChgLst>
  <pc:docChgLst>
    <pc:chgData name="Megan Bollengier" userId="2cabf8a8-e3c2-4198-88cb-c92f612da6d3" providerId="ADAL" clId="{2FEB2201-E1E6-C547-97A2-C43AEEBA3D3B}"/>
    <pc:docChg chg="undo custSel modSld modMainMaster">
      <pc:chgData name="Megan Bollengier" userId="2cabf8a8-e3c2-4198-88cb-c92f612da6d3" providerId="ADAL" clId="{2FEB2201-E1E6-C547-97A2-C43AEEBA3D3B}" dt="2025-04-02T19:27:25.270" v="81" actId="962"/>
      <pc:docMkLst>
        <pc:docMk/>
      </pc:docMkLst>
      <pc:sldChg chg="addSp delSp modSp mod">
        <pc:chgData name="Megan Bollengier" userId="2cabf8a8-e3c2-4198-88cb-c92f612da6d3" providerId="ADAL" clId="{2FEB2201-E1E6-C547-97A2-C43AEEBA3D3B}" dt="2025-04-02T19:25:30.122" v="71" actId="207"/>
        <pc:sldMkLst>
          <pc:docMk/>
          <pc:sldMk cId="1108395589" sldId="256"/>
        </pc:sldMkLst>
        <pc:spChg chg="del mod">
          <ac:chgData name="Megan Bollengier" userId="2cabf8a8-e3c2-4198-88cb-c92f612da6d3" providerId="ADAL" clId="{2FEB2201-E1E6-C547-97A2-C43AEEBA3D3B}" dt="2025-04-02T19:18:15.253" v="5" actId="478"/>
          <ac:spMkLst>
            <pc:docMk/>
            <pc:sldMk cId="1108395589" sldId="256"/>
            <ac:spMk id="2" creationId="{7A8176A0-1E70-0962-3DA1-B260F49B7BB2}"/>
          </ac:spMkLst>
        </pc:spChg>
        <pc:spChg chg="add mod">
          <ac:chgData name="Megan Bollengier" userId="2cabf8a8-e3c2-4198-88cb-c92f612da6d3" providerId="ADAL" clId="{2FEB2201-E1E6-C547-97A2-C43AEEBA3D3B}" dt="2025-04-02T19:21:37.017" v="35" actId="571"/>
          <ac:spMkLst>
            <pc:docMk/>
            <pc:sldMk cId="1108395589" sldId="256"/>
            <ac:spMk id="3" creationId="{5960718E-91F9-2CAE-C5AB-1F25F04B194C}"/>
          </ac:spMkLst>
        </pc:spChg>
        <pc:spChg chg="mod">
          <ac:chgData name="Megan Bollengier" userId="2cabf8a8-e3c2-4198-88cb-c92f612da6d3" providerId="ADAL" clId="{2FEB2201-E1E6-C547-97A2-C43AEEBA3D3B}" dt="2025-04-02T19:21:16.323" v="34" actId="207"/>
          <ac:spMkLst>
            <pc:docMk/>
            <pc:sldMk cId="1108395589" sldId="256"/>
            <ac:spMk id="4" creationId="{073C9324-CD7D-00C5-900F-7E745028E126}"/>
          </ac:spMkLst>
        </pc:spChg>
        <pc:spChg chg="add mod">
          <ac:chgData name="Megan Bollengier" userId="2cabf8a8-e3c2-4198-88cb-c92f612da6d3" providerId="ADAL" clId="{2FEB2201-E1E6-C547-97A2-C43AEEBA3D3B}" dt="2025-04-02T19:21:49.700" v="36" actId="571"/>
          <ac:spMkLst>
            <pc:docMk/>
            <pc:sldMk cId="1108395589" sldId="256"/>
            <ac:spMk id="5" creationId="{7FA6CB08-A177-BBF4-FC5F-2718AD49C1BE}"/>
          </ac:spMkLst>
        </pc:spChg>
        <pc:spChg chg="add mod">
          <ac:chgData name="Megan Bollengier" userId="2cabf8a8-e3c2-4198-88cb-c92f612da6d3" providerId="ADAL" clId="{2FEB2201-E1E6-C547-97A2-C43AEEBA3D3B}" dt="2025-04-02T19:22:01.288" v="37" actId="571"/>
          <ac:spMkLst>
            <pc:docMk/>
            <pc:sldMk cId="1108395589" sldId="256"/>
            <ac:spMk id="6" creationId="{F3D29D6C-1CE2-05FC-F783-F02EF6B378EF}"/>
          </ac:spMkLst>
        </pc:spChg>
        <pc:spChg chg="add mod">
          <ac:chgData name="Megan Bollengier" userId="2cabf8a8-e3c2-4198-88cb-c92f612da6d3" providerId="ADAL" clId="{2FEB2201-E1E6-C547-97A2-C43AEEBA3D3B}" dt="2025-04-02T19:22:10.064" v="38" actId="571"/>
          <ac:spMkLst>
            <pc:docMk/>
            <pc:sldMk cId="1108395589" sldId="256"/>
            <ac:spMk id="7" creationId="{281D5489-99AB-B660-7615-379DF6D67767}"/>
          </ac:spMkLst>
        </pc:spChg>
        <pc:spChg chg="add mod">
          <ac:chgData name="Megan Bollengier" userId="2cabf8a8-e3c2-4198-88cb-c92f612da6d3" providerId="ADAL" clId="{2FEB2201-E1E6-C547-97A2-C43AEEBA3D3B}" dt="2025-04-02T19:25:30.122" v="71" actId="207"/>
          <ac:spMkLst>
            <pc:docMk/>
            <pc:sldMk cId="1108395589" sldId="256"/>
            <ac:spMk id="8" creationId="{84B758DF-4FA9-D919-2B82-7B4765957943}"/>
          </ac:spMkLst>
        </pc:spChg>
        <pc:spChg chg="del mod">
          <ac:chgData name="Megan Bollengier" userId="2cabf8a8-e3c2-4198-88cb-c92f612da6d3" providerId="ADAL" clId="{2FEB2201-E1E6-C547-97A2-C43AEEBA3D3B}" dt="2025-04-02T19:19:28.362" v="15" actId="478"/>
          <ac:spMkLst>
            <pc:docMk/>
            <pc:sldMk cId="1108395589" sldId="256"/>
            <ac:spMk id="10" creationId="{D2583953-2D1A-B908-F80A-5E27EA8B3A00}"/>
          </ac:spMkLst>
        </pc:spChg>
        <pc:spChg chg="del">
          <ac:chgData name="Megan Bollengier" userId="2cabf8a8-e3c2-4198-88cb-c92f612da6d3" providerId="ADAL" clId="{2FEB2201-E1E6-C547-97A2-C43AEEBA3D3B}" dt="2025-04-02T19:19:21.030" v="12" actId="478"/>
          <ac:spMkLst>
            <pc:docMk/>
            <pc:sldMk cId="1108395589" sldId="256"/>
            <ac:spMk id="11" creationId="{76F922A5-CDF2-30D4-408E-787E4E709581}"/>
          </ac:spMkLst>
        </pc:spChg>
        <pc:spChg chg="del">
          <ac:chgData name="Megan Bollengier" userId="2cabf8a8-e3c2-4198-88cb-c92f612da6d3" providerId="ADAL" clId="{2FEB2201-E1E6-C547-97A2-C43AEEBA3D3B}" dt="2025-04-02T19:19:22.693" v="13" actId="478"/>
          <ac:spMkLst>
            <pc:docMk/>
            <pc:sldMk cId="1108395589" sldId="256"/>
            <ac:spMk id="12" creationId="{ED53E232-9A61-D59F-2030-C6B90C5615C1}"/>
          </ac:spMkLst>
        </pc:spChg>
        <pc:spChg chg="del">
          <ac:chgData name="Megan Bollengier" userId="2cabf8a8-e3c2-4198-88cb-c92f612da6d3" providerId="ADAL" clId="{2FEB2201-E1E6-C547-97A2-C43AEEBA3D3B}" dt="2025-04-02T19:19:24.612" v="14" actId="478"/>
          <ac:spMkLst>
            <pc:docMk/>
            <pc:sldMk cId="1108395589" sldId="256"/>
            <ac:spMk id="13" creationId="{127CEED1-77B5-0E4F-DF5C-97EFFCF8063C}"/>
          </ac:spMkLst>
        </pc:spChg>
      </pc:sldChg>
      <pc:sldMasterChg chg="addSp delSp modSp mod">
        <pc:chgData name="Megan Bollengier" userId="2cabf8a8-e3c2-4198-88cb-c92f612da6d3" providerId="ADAL" clId="{2FEB2201-E1E6-C547-97A2-C43AEEBA3D3B}" dt="2025-04-02T19:27:25.270" v="81" actId="962"/>
        <pc:sldMasterMkLst>
          <pc:docMk/>
          <pc:sldMasterMk cId="1553790889" sldId="2147483660"/>
        </pc:sldMasterMkLst>
        <pc:picChg chg="add del mod">
          <ac:chgData name="Megan Bollengier" userId="2cabf8a8-e3c2-4198-88cb-c92f612da6d3" providerId="ADAL" clId="{2FEB2201-E1E6-C547-97A2-C43AEEBA3D3B}" dt="2025-04-02T19:27:12.123" v="78" actId="478"/>
          <ac:picMkLst>
            <pc:docMk/>
            <pc:sldMasterMk cId="1553790889" sldId="2147483660"/>
            <ac:picMk id="3" creationId="{A803601B-EE88-7364-1449-BA3FA2C1C1E5}"/>
          </ac:picMkLst>
        </pc:picChg>
        <pc:picChg chg="del">
          <ac:chgData name="Megan Bollengier" userId="2cabf8a8-e3c2-4198-88cb-c92f612da6d3" providerId="ADAL" clId="{2FEB2201-E1E6-C547-97A2-C43AEEBA3D3B}" dt="2025-04-02T19:17:38.295" v="0" actId="478"/>
          <ac:picMkLst>
            <pc:docMk/>
            <pc:sldMasterMk cId="1553790889" sldId="2147483660"/>
            <ac:picMk id="5" creationId="{40A1D9CD-F686-59F2-1BD3-44FD051FE373}"/>
          </ac:picMkLst>
        </pc:picChg>
        <pc:picChg chg="add del mod">
          <ac:chgData name="Megan Bollengier" userId="2cabf8a8-e3c2-4198-88cb-c92f612da6d3" providerId="ADAL" clId="{2FEB2201-E1E6-C547-97A2-C43AEEBA3D3B}" dt="2025-04-02T19:26:10.770" v="77" actId="478"/>
          <ac:picMkLst>
            <pc:docMk/>
            <pc:sldMasterMk cId="1553790889" sldId="2147483660"/>
            <ac:picMk id="6" creationId="{B42CA008-34A8-8EA6-612C-38874DEF47B5}"/>
          </ac:picMkLst>
        </pc:picChg>
        <pc:picChg chg="add mod">
          <ac:chgData name="Megan Bollengier" userId="2cabf8a8-e3c2-4198-88cb-c92f612da6d3" providerId="ADAL" clId="{2FEB2201-E1E6-C547-97A2-C43AEEBA3D3B}" dt="2025-04-02T19:27:25.270" v="81" actId="962"/>
          <ac:picMkLst>
            <pc:docMk/>
            <pc:sldMasterMk cId="1553790889" sldId="2147483660"/>
            <ac:picMk id="8" creationId="{E1217E3B-BFFF-2D2B-EEDB-AC5417DB08B0}"/>
          </ac:picMkLst>
        </pc:picChg>
      </pc:sldMasterChg>
    </pc:docChg>
  </pc:docChgLst>
  <pc:docChgLst>
    <pc:chgData name="Megan Bollengier" userId="2cabf8a8-e3c2-4198-88cb-c92f612da6d3" providerId="ADAL" clId="{3AA2FB3E-F1C5-1040-8546-AC7BA07B5A30}"/>
    <pc:docChg chg="custSel modSld modMainMaster">
      <pc:chgData name="Megan Bollengier" userId="2cabf8a8-e3c2-4198-88cb-c92f612da6d3" providerId="ADAL" clId="{3AA2FB3E-F1C5-1040-8546-AC7BA07B5A30}" dt="2024-04-24T23:33:04.174" v="20" actId="478"/>
      <pc:docMkLst>
        <pc:docMk/>
      </pc:docMkLst>
      <pc:sldChg chg="modSp mod">
        <pc:chgData name="Megan Bollengier" userId="2cabf8a8-e3c2-4198-88cb-c92f612da6d3" providerId="ADAL" clId="{3AA2FB3E-F1C5-1040-8546-AC7BA07B5A30}" dt="2024-04-24T23:22:25.495" v="10" actId="2711"/>
        <pc:sldMkLst>
          <pc:docMk/>
          <pc:sldMk cId="1108395589" sldId="256"/>
        </pc:sldMkLst>
      </pc:sldChg>
      <pc:sldMasterChg chg="addSp delSp modSp mod">
        <pc:chgData name="Megan Bollengier" userId="2cabf8a8-e3c2-4198-88cb-c92f612da6d3" providerId="ADAL" clId="{3AA2FB3E-F1C5-1040-8546-AC7BA07B5A30}" dt="2024-04-24T23:33:04.174" v="20" actId="478"/>
        <pc:sldMasterMkLst>
          <pc:docMk/>
          <pc:sldMasterMk cId="1553790889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ED82-42A1-BF45-B019-1DB4DE97FAA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A98B-15E1-9D4D-B33C-BF5EDC6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A98B-15E1-9D4D-B33C-BF5EDC6ED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mobile application&#10;&#10;AI-generated content may be incorrect.">
            <a:extLst>
              <a:ext uri="{FF2B5EF4-FFF2-40B4-BE49-F238E27FC236}">
                <a16:creationId xmlns:a16="http://schemas.microsoft.com/office/drawing/2014/main" id="{E1217E3B-BFFF-2D2B-EEDB-AC5417DB08B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C9324-CD7D-00C5-900F-7E745028E126}"/>
              </a:ext>
            </a:extLst>
          </p:cNvPr>
          <p:cNvSpPr txBox="1"/>
          <p:nvPr/>
        </p:nvSpPr>
        <p:spPr>
          <a:xfrm>
            <a:off x="2478332" y="3527427"/>
            <a:ext cx="4004122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</a:t>
            </a:r>
            <a:r>
              <a:rPr lang="en-US" sz="1500" b="1" dirty="0">
                <a:solidFill>
                  <a:srgbClr val="D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0718E-91F9-2CAE-C5AB-1F25F04B194C}"/>
              </a:ext>
            </a:extLst>
          </p:cNvPr>
          <p:cNvSpPr txBox="1"/>
          <p:nvPr/>
        </p:nvSpPr>
        <p:spPr>
          <a:xfrm>
            <a:off x="2478332" y="4624707"/>
            <a:ext cx="4004122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</a:t>
            </a:r>
            <a:r>
              <a:rPr lang="en-US" sz="1500" b="1" dirty="0">
                <a:solidFill>
                  <a:srgbClr val="D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6CB08-A177-BBF4-FC5F-2718AD49C1BE}"/>
              </a:ext>
            </a:extLst>
          </p:cNvPr>
          <p:cNvSpPr txBox="1"/>
          <p:nvPr/>
        </p:nvSpPr>
        <p:spPr>
          <a:xfrm>
            <a:off x="2482489" y="5721987"/>
            <a:ext cx="4004122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</a:t>
            </a:r>
            <a:r>
              <a:rPr lang="en-US" sz="1500" b="1" dirty="0">
                <a:solidFill>
                  <a:srgbClr val="D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29D6C-1CE2-05FC-F783-F02EF6B378EF}"/>
              </a:ext>
            </a:extLst>
          </p:cNvPr>
          <p:cNvSpPr txBox="1"/>
          <p:nvPr/>
        </p:nvSpPr>
        <p:spPr>
          <a:xfrm>
            <a:off x="2478333" y="6815110"/>
            <a:ext cx="4004122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</a:t>
            </a:r>
            <a:r>
              <a:rPr lang="en-US" sz="1500" b="1" dirty="0">
                <a:solidFill>
                  <a:srgbClr val="D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D5489-99AB-B660-7615-379DF6D67767}"/>
              </a:ext>
            </a:extLst>
          </p:cNvPr>
          <p:cNvSpPr txBox="1"/>
          <p:nvPr/>
        </p:nvSpPr>
        <p:spPr>
          <a:xfrm>
            <a:off x="2474177" y="7908233"/>
            <a:ext cx="4004122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</a:t>
            </a:r>
            <a:r>
              <a:rPr lang="en-US" sz="1500" b="1" dirty="0">
                <a:solidFill>
                  <a:srgbClr val="DC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dirty="0">
                <a:solidFill>
                  <a:srgbClr val="DC4E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758DF-4FA9-D919-2B82-7B4765957943}"/>
              </a:ext>
            </a:extLst>
          </p:cNvPr>
          <p:cNvSpPr txBox="1"/>
          <p:nvPr/>
        </p:nvSpPr>
        <p:spPr>
          <a:xfrm>
            <a:off x="3222684" y="1907550"/>
            <a:ext cx="37412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i="1" dirty="0">
                <a:solidFill>
                  <a:srgbClr val="189694"/>
                </a:solidFill>
                <a:latin typeface="Rockwell" panose="02060603020205020403" pitchFamily="18" charset="77"/>
              </a:rPr>
              <a:t>May 11-17, 2025</a:t>
            </a:r>
          </a:p>
        </p:txBody>
      </p:sp>
    </p:spTree>
    <p:extLst>
      <p:ext uri="{BB962C8B-B14F-4D97-AF65-F5344CB8AC3E}">
        <p14:creationId xmlns:p14="http://schemas.microsoft.com/office/powerpoint/2010/main" val="110839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d9064b-0ff9-471c-9a62-6e07ce5558d1" xsi:nil="true"/>
    <lcf76f155ced4ddcb4097134ff3c332f xmlns="2bac0708-e4c3-418d-98dd-96d97ce7e1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B81465B604D409EF6D22BDA0123DA" ma:contentTypeVersion="21" ma:contentTypeDescription="Create a new document." ma:contentTypeScope="" ma:versionID="854455fb340fe5c89eba83e697022fdc">
  <xsd:schema xmlns:xsd="http://www.w3.org/2001/XMLSchema" xmlns:xs="http://www.w3.org/2001/XMLSchema" xmlns:p="http://schemas.microsoft.com/office/2006/metadata/properties" xmlns:ns2="2bac0708-e4c3-418d-98dd-96d97ce7e11d" xmlns:ns3="7ad9064b-0ff9-471c-9a62-6e07ce5558d1" targetNamespace="http://schemas.microsoft.com/office/2006/metadata/properties" ma:root="true" ma:fieldsID="705d1e3ba370bc506e89cb88bbe7d76c" ns2:_="" ns3:_="">
    <xsd:import namespace="2bac0708-e4c3-418d-98dd-96d97ce7e11d"/>
    <xsd:import namespace="7ad9064b-0ff9-471c-9a62-6e07ce555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c0708-e4c3-418d-98dd-96d97ce7e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8d201f8-524f-423e-ac90-83816ab50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9064b-0ff9-471c-9a62-6e07ce55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d874be-812d-4ce4-8cb6-05bf343714f7}" ma:internalName="TaxCatchAll" ma:showField="CatchAllData" ma:web="7ad9064b-0ff9-471c-9a62-6e07ce555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0D9F3-DEFD-485A-9D6B-7273D9BD8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71426-516F-4523-B1E0-6ADCD3494BFC}">
  <ds:schemaRefs>
    <ds:schemaRef ds:uri="http://purl.org/dc/terms/"/>
    <ds:schemaRef ds:uri="http://purl.org/dc/elements/1.1/"/>
    <ds:schemaRef ds:uri="7ad9064b-0ff9-471c-9a62-6e07ce5558d1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bac0708-e4c3-418d-98dd-96d97ce7e1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488561-AD3E-4C48-8962-751F8CC61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c0708-e4c3-418d-98dd-96d97ce7e11d"/>
    <ds:schemaRef ds:uri="7ad9064b-0ff9-471c-9a62-6e07ce55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175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Rockwell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Bollengier</dc:creator>
  <cp:lastModifiedBy>Megan Bollengier</cp:lastModifiedBy>
  <cp:revision>1</cp:revision>
  <cp:lastPrinted>2024-04-24T23:22:37Z</cp:lastPrinted>
  <dcterms:created xsi:type="dcterms:W3CDTF">2024-04-24T21:51:04Z</dcterms:created>
  <dcterms:modified xsi:type="dcterms:W3CDTF">2025-04-02T19:28:00Z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0x0101002F6B81465B604D409EF6D22BDA0123DA</vt:lpwstr>
  </property>
  <property fmtid="{D5CDD505-2E9C-101B-9397-08002B2CF9AE}" pid="3" name="MediaServiceImageTags">
    <vt:lpwstr/>
  </property>
</Properties>
</file>