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56" r:id="rId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70DE"/>
    <a:srgbClr val="3B2357"/>
    <a:srgbClr val="3C3C3C"/>
    <a:srgbClr val="515151"/>
    <a:srgbClr val="5B5B5B"/>
    <a:srgbClr val="189694"/>
    <a:srgbClr val="17A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52B924-C85E-014C-8236-44E17F740E19}" v="18" dt="2025-04-02T18:41:21.2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10"/>
    <p:restoredTop sz="94692"/>
  </p:normalViewPr>
  <p:slideViewPr>
    <p:cSldViewPr snapToGrid="0">
      <p:cViewPr>
        <p:scale>
          <a:sx n="106" d="100"/>
          <a:sy n="106" d="100"/>
        </p:scale>
        <p:origin x="2704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Bollengier" userId="2cabf8a8-e3c2-4198-88cb-c92f612da6d3" providerId="ADAL" clId="{A552B924-C85E-014C-8236-44E17F740E19}"/>
    <pc:docChg chg="undo custSel modSld modMainMaster">
      <pc:chgData name="Megan Bollengier" userId="2cabf8a8-e3c2-4198-88cb-c92f612da6d3" providerId="ADAL" clId="{A552B924-C85E-014C-8236-44E17F740E19}" dt="2025-04-02T18:41:49.016" v="775" actId="1076"/>
      <pc:docMkLst>
        <pc:docMk/>
      </pc:docMkLst>
      <pc:sldChg chg="addSp delSp modSp mod">
        <pc:chgData name="Megan Bollengier" userId="2cabf8a8-e3c2-4198-88cb-c92f612da6d3" providerId="ADAL" clId="{A552B924-C85E-014C-8236-44E17F740E19}" dt="2025-04-02T18:41:49.016" v="775" actId="1076"/>
        <pc:sldMkLst>
          <pc:docMk/>
          <pc:sldMk cId="1108395589" sldId="256"/>
        </pc:sldMkLst>
        <pc:spChg chg="add mod">
          <ac:chgData name="Megan Bollengier" userId="2cabf8a8-e3c2-4198-88cb-c92f612da6d3" providerId="ADAL" clId="{A552B924-C85E-014C-8236-44E17F740E19}" dt="2025-04-02T18:41:49.016" v="775" actId="1076"/>
          <ac:spMkLst>
            <pc:docMk/>
            <pc:sldMk cId="1108395589" sldId="256"/>
            <ac:spMk id="2" creationId="{7A8176A0-1E70-0962-3DA1-B260F49B7BB2}"/>
          </ac:spMkLst>
        </pc:spChg>
        <pc:spChg chg="mod">
          <ac:chgData name="Megan Bollengier" userId="2cabf8a8-e3c2-4198-88cb-c92f612da6d3" providerId="ADAL" clId="{A552B924-C85E-014C-8236-44E17F740E19}" dt="2025-03-31T17:09:11.216" v="84" actId="207"/>
          <ac:spMkLst>
            <pc:docMk/>
            <pc:sldMk cId="1108395589" sldId="256"/>
            <ac:spMk id="4" creationId="{073C9324-CD7D-00C5-900F-7E745028E126}"/>
          </ac:spMkLst>
        </pc:spChg>
        <pc:spChg chg="add mod">
          <ac:chgData name="Megan Bollengier" userId="2cabf8a8-e3c2-4198-88cb-c92f612da6d3" providerId="ADAL" clId="{A552B924-C85E-014C-8236-44E17F740E19}" dt="2025-03-31T17:09:14.960" v="85" actId="207"/>
          <ac:spMkLst>
            <pc:docMk/>
            <pc:sldMk cId="1108395589" sldId="256"/>
            <ac:spMk id="10" creationId="{D2583953-2D1A-B908-F80A-5E27EA8B3A00}"/>
          </ac:spMkLst>
        </pc:spChg>
        <pc:spChg chg="add mod">
          <ac:chgData name="Megan Bollengier" userId="2cabf8a8-e3c2-4198-88cb-c92f612da6d3" providerId="ADAL" clId="{A552B924-C85E-014C-8236-44E17F740E19}" dt="2025-03-31T17:09:22.023" v="86" actId="207"/>
          <ac:spMkLst>
            <pc:docMk/>
            <pc:sldMk cId="1108395589" sldId="256"/>
            <ac:spMk id="11" creationId="{76F922A5-CDF2-30D4-408E-787E4E709581}"/>
          </ac:spMkLst>
        </pc:spChg>
        <pc:spChg chg="add mod">
          <ac:chgData name="Megan Bollengier" userId="2cabf8a8-e3c2-4198-88cb-c92f612da6d3" providerId="ADAL" clId="{A552B924-C85E-014C-8236-44E17F740E19}" dt="2025-03-31T17:09:24.910" v="87" actId="207"/>
          <ac:spMkLst>
            <pc:docMk/>
            <pc:sldMk cId="1108395589" sldId="256"/>
            <ac:spMk id="12" creationId="{ED53E232-9A61-D59F-2030-C6B90C5615C1}"/>
          </ac:spMkLst>
        </pc:spChg>
        <pc:spChg chg="add mod">
          <ac:chgData name="Megan Bollengier" userId="2cabf8a8-e3c2-4198-88cb-c92f612da6d3" providerId="ADAL" clId="{A552B924-C85E-014C-8236-44E17F740E19}" dt="2025-03-31T17:09:28.074" v="88" actId="207"/>
          <ac:spMkLst>
            <pc:docMk/>
            <pc:sldMk cId="1108395589" sldId="256"/>
            <ac:spMk id="13" creationId="{127CEED1-77B5-0E4F-DF5C-97EFFCF8063C}"/>
          </ac:spMkLst>
        </pc:spChg>
      </pc:sldChg>
      <pc:sldMasterChg chg="addSp delSp modSp mod modSldLayout">
        <pc:chgData name="Megan Bollengier" userId="2cabf8a8-e3c2-4198-88cb-c92f612da6d3" providerId="ADAL" clId="{A552B924-C85E-014C-8236-44E17F740E19}" dt="2025-04-02T18:41:22.498" v="774" actId="478"/>
        <pc:sldMasterMkLst>
          <pc:docMk/>
          <pc:sldMasterMk cId="1553790889" sldId="2147483660"/>
        </pc:sldMasterMkLst>
        <pc:picChg chg="del">
          <ac:chgData name="Megan Bollengier" userId="2cabf8a8-e3c2-4198-88cb-c92f612da6d3" providerId="ADAL" clId="{A552B924-C85E-014C-8236-44E17F740E19}" dt="2025-04-02T18:22:12.201" v="96" actId="478"/>
          <ac:picMkLst>
            <pc:docMk/>
            <pc:sldMasterMk cId="1553790889" sldId="2147483660"/>
            <ac:picMk id="3" creationId="{47FAD20B-ED2C-3002-CD6C-0DB7BDA9906C}"/>
          </ac:picMkLst>
        </pc:picChg>
        <pc:picChg chg="add del mod">
          <ac:chgData name="Megan Bollengier" userId="2cabf8a8-e3c2-4198-88cb-c92f612da6d3" providerId="ADAL" clId="{A552B924-C85E-014C-8236-44E17F740E19}" dt="2025-04-02T18:22:11.377" v="95" actId="478"/>
          <ac:picMkLst>
            <pc:docMk/>
            <pc:sldMasterMk cId="1553790889" sldId="2147483660"/>
            <ac:picMk id="4" creationId="{4AD205D8-6D6A-5D05-F163-C93188B0637D}"/>
          </ac:picMkLst>
        </pc:picChg>
        <pc:picChg chg="add del mod">
          <ac:chgData name="Megan Bollengier" userId="2cabf8a8-e3c2-4198-88cb-c92f612da6d3" providerId="ADAL" clId="{A552B924-C85E-014C-8236-44E17F740E19}" dt="2025-04-02T18:41:22.498" v="774" actId="478"/>
          <ac:picMkLst>
            <pc:docMk/>
            <pc:sldMasterMk cId="1553790889" sldId="2147483660"/>
            <ac:picMk id="5" creationId="{40A1D9CD-F686-59F2-1BD3-44FD051FE373}"/>
          </ac:picMkLst>
        </pc:picChg>
        <pc:picChg chg="add mod">
          <ac:chgData name="Megan Bollengier" userId="2cabf8a8-e3c2-4198-88cb-c92f612da6d3" providerId="ADAL" clId="{A552B924-C85E-014C-8236-44E17F740E19}" dt="2025-04-02T18:41:21.214" v="773" actId="931"/>
          <ac:picMkLst>
            <pc:docMk/>
            <pc:sldMasterMk cId="1553790889" sldId="2147483660"/>
            <ac:picMk id="7" creationId="{86D48A80-6EA4-A62D-BD1B-8C962D493617}"/>
          </ac:picMkLst>
        </pc:picChg>
        <pc:sldLayoutChg chg="addSp delSp modSp mod">
          <pc:chgData name="Megan Bollengier" userId="2cabf8a8-e3c2-4198-88cb-c92f612da6d3" providerId="ADAL" clId="{A552B924-C85E-014C-8236-44E17F740E19}" dt="2025-04-02T18:22:08.122" v="94" actId="478"/>
          <pc:sldLayoutMkLst>
            <pc:docMk/>
            <pc:sldMasterMk cId="1553790889" sldId="2147483660"/>
            <pc:sldLayoutMk cId="1419285492" sldId="2147483661"/>
          </pc:sldLayoutMkLst>
          <pc:picChg chg="add del mod">
            <ac:chgData name="Megan Bollengier" userId="2cabf8a8-e3c2-4198-88cb-c92f612da6d3" providerId="ADAL" clId="{A552B924-C85E-014C-8236-44E17F740E19}" dt="2025-04-02T18:22:08.122" v="94" actId="478"/>
            <ac:picMkLst>
              <pc:docMk/>
              <pc:sldMasterMk cId="1553790889" sldId="2147483660"/>
              <pc:sldLayoutMk cId="1419285492" sldId="2147483661"/>
              <ac:picMk id="3" creationId="{679D427E-27EA-891E-BC0B-4EAA5E878303}"/>
            </ac:picMkLst>
          </pc:picChg>
          <pc:picChg chg="add del mod">
            <ac:chgData name="Megan Bollengier" userId="2cabf8a8-e3c2-4198-88cb-c92f612da6d3" providerId="ADAL" clId="{A552B924-C85E-014C-8236-44E17F740E19}" dt="2025-04-02T18:22:07.421" v="92" actId="478"/>
            <ac:picMkLst>
              <pc:docMk/>
              <pc:sldMasterMk cId="1553790889" sldId="2147483660"/>
              <pc:sldLayoutMk cId="1419285492" sldId="2147483661"/>
              <ac:picMk id="8" creationId="{4AA6F487-D102-B1EA-545B-D634AFAE1441}"/>
            </ac:picMkLst>
          </pc:picChg>
          <pc:picChg chg="add del mod">
            <ac:chgData name="Megan Bollengier" userId="2cabf8a8-e3c2-4198-88cb-c92f612da6d3" providerId="ADAL" clId="{A552B924-C85E-014C-8236-44E17F740E19}" dt="2025-04-02T18:22:06.609" v="90" actId="478"/>
            <ac:picMkLst>
              <pc:docMk/>
              <pc:sldMasterMk cId="1553790889" sldId="2147483660"/>
              <pc:sldLayoutMk cId="1419285492" sldId="2147483661"/>
              <ac:picMk id="10" creationId="{7EBBC2CE-6881-6060-2F9F-F352FC9766DB}"/>
            </ac:picMkLst>
          </pc:picChg>
        </pc:sldLayoutChg>
      </pc:sldMasterChg>
    </pc:docChg>
  </pc:docChgLst>
  <pc:docChgLst>
    <pc:chgData name="Megan Bollengier" userId="2cabf8a8-e3c2-4198-88cb-c92f612da6d3" providerId="ADAL" clId="{3AA2FB3E-F1C5-1040-8546-AC7BA07B5A30}"/>
    <pc:docChg chg="custSel modSld modMainMaster">
      <pc:chgData name="Megan Bollengier" userId="2cabf8a8-e3c2-4198-88cb-c92f612da6d3" providerId="ADAL" clId="{3AA2FB3E-F1C5-1040-8546-AC7BA07B5A30}" dt="2024-04-24T23:33:04.174" v="20" actId="478"/>
      <pc:docMkLst>
        <pc:docMk/>
      </pc:docMkLst>
      <pc:sldChg chg="modSp mod">
        <pc:chgData name="Megan Bollengier" userId="2cabf8a8-e3c2-4198-88cb-c92f612da6d3" providerId="ADAL" clId="{3AA2FB3E-F1C5-1040-8546-AC7BA07B5A30}" dt="2024-04-24T23:22:25.495" v="10" actId="2711"/>
        <pc:sldMkLst>
          <pc:docMk/>
          <pc:sldMk cId="1108395589" sldId="256"/>
        </pc:sldMkLst>
      </pc:sldChg>
      <pc:sldMasterChg chg="addSp delSp modSp mod">
        <pc:chgData name="Megan Bollengier" userId="2cabf8a8-e3c2-4198-88cb-c92f612da6d3" providerId="ADAL" clId="{3AA2FB3E-F1C5-1040-8546-AC7BA07B5A30}" dt="2024-04-24T23:33:04.174" v="20" actId="478"/>
        <pc:sldMasterMkLst>
          <pc:docMk/>
          <pc:sldMasterMk cId="1553790889" sldId="2147483660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1ED82-42A1-BF45-B019-1DB4DE97FAA4}" type="datetimeFigureOut">
              <a:rPr lang="en-US" smtClean="0"/>
              <a:t>4/2/25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3A98B-15E1-9D4D-B33C-BF5EDC6ED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83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3A98B-15E1-9D4D-B33C-BF5EDC6ED7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87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74014AC7-E992-F24E-809E-45961AC2F037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B3B8B8EA-8EAE-F843-81B7-3A5C03B9C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85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74014AC7-E992-F24E-809E-45961AC2F037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B3B8B8EA-8EAE-F843-81B7-3A5C03B9C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74014AC7-E992-F24E-809E-45961AC2F037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B3B8B8EA-8EAE-F843-81B7-3A5C03B9C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08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74014AC7-E992-F24E-809E-45961AC2F037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B3B8B8EA-8EAE-F843-81B7-3A5C03B9C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35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  <a:prstGeom prst="rect">
            <a:avLst/>
          </a:prstGeo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74014AC7-E992-F24E-809E-45961AC2F037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B3B8B8EA-8EAE-F843-81B7-3A5C03B9C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6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74014AC7-E992-F24E-809E-45961AC2F037}" type="datetimeFigureOut">
              <a:rPr lang="en-US" smtClean="0"/>
              <a:t>4/2/25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B3B8B8EA-8EAE-F843-81B7-3A5C03B9C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44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74014AC7-E992-F24E-809E-45961AC2F037}" type="datetimeFigureOut">
              <a:rPr lang="en-US" smtClean="0"/>
              <a:t>4/2/25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B3B8B8EA-8EAE-F843-81B7-3A5C03B9C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2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74014AC7-E992-F24E-809E-45961AC2F037}" type="datetimeFigureOut">
              <a:rPr lang="en-US" smtClean="0"/>
              <a:t>4/2/25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B3B8B8EA-8EAE-F843-81B7-3A5C03B9C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83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74014AC7-E992-F24E-809E-45961AC2F037}" type="datetimeFigureOut">
              <a:rPr lang="en-US" smtClean="0"/>
              <a:t>4/2/25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B3B8B8EA-8EAE-F843-81B7-3A5C03B9C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8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74014AC7-E992-F24E-809E-45961AC2F037}" type="datetimeFigureOut">
              <a:rPr lang="en-US" smtClean="0"/>
              <a:t>4/2/25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B3B8B8EA-8EAE-F843-81B7-3A5C03B9C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0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74014AC7-E992-F24E-809E-45961AC2F037}" type="datetimeFigureOut">
              <a:rPr lang="en-US" smtClean="0"/>
              <a:t>4/2/25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B3B8B8EA-8EAE-F843-81B7-3A5C03B9C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19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purple poster with text&#10;&#10;AI-generated content may be incorrect.">
            <a:extLst>
              <a:ext uri="{FF2B5EF4-FFF2-40B4-BE49-F238E27FC236}">
                <a16:creationId xmlns:a16="http://schemas.microsoft.com/office/drawing/2014/main" id="{40A1D9CD-F686-59F2-1BD3-44FD051FE37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90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3C9324-CD7D-00C5-900F-7E745028E126}"/>
              </a:ext>
            </a:extLst>
          </p:cNvPr>
          <p:cNvSpPr txBox="1"/>
          <p:nvPr/>
        </p:nvSpPr>
        <p:spPr>
          <a:xfrm>
            <a:off x="2540678" y="3218607"/>
            <a:ext cx="4004122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 b="1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TITLE OF THE DAY’S THEME</a:t>
            </a:r>
          </a:p>
          <a:p>
            <a:pPr>
              <a:lnSpc>
                <a:spcPct val="100000"/>
              </a:lnSpc>
            </a:pP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Rion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consed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ulluptatur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nite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voluptio.orit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uasi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accatur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sitam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consed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ullupt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iobn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recesto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Ovidebiti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comnimi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nonsect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urepudant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vost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temolup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tatemporem</a:t>
            </a:r>
            <a:endParaRPr lang="en-US" sz="1200" b="0" i="0" dirty="0">
              <a:solidFill>
                <a:srgbClr val="3B235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583953-2D1A-B908-F80A-5E27EA8B3A00}"/>
              </a:ext>
            </a:extLst>
          </p:cNvPr>
          <p:cNvSpPr txBox="1"/>
          <p:nvPr/>
        </p:nvSpPr>
        <p:spPr>
          <a:xfrm>
            <a:off x="2540678" y="4290536"/>
            <a:ext cx="4004122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 b="1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TITLE OF THE DAY’S THEME</a:t>
            </a:r>
          </a:p>
          <a:p>
            <a:pPr>
              <a:lnSpc>
                <a:spcPct val="100000"/>
              </a:lnSpc>
            </a:pP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Rion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consed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ulluptatur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nite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voluptio.orit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uasi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accatur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sitam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consed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ullupt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iobn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recesto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Ovidebiti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comnimi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nonsect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urepudant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vost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temolup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tatemporem</a:t>
            </a:r>
            <a:endParaRPr lang="en-US" sz="1200" b="0" i="0" dirty="0">
              <a:solidFill>
                <a:srgbClr val="3B235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F922A5-CDF2-30D4-408E-787E4E709581}"/>
              </a:ext>
            </a:extLst>
          </p:cNvPr>
          <p:cNvSpPr txBox="1"/>
          <p:nvPr/>
        </p:nvSpPr>
        <p:spPr>
          <a:xfrm>
            <a:off x="2540678" y="5362466"/>
            <a:ext cx="4004122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 b="1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TITLE OF THE DAY’S THEME</a:t>
            </a:r>
          </a:p>
          <a:p>
            <a:pPr>
              <a:lnSpc>
                <a:spcPct val="100000"/>
              </a:lnSpc>
            </a:pP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Rion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consed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ulluptatur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nite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voluptio.orit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uasi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accatur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sitam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consed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ullupt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iobn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recesto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Ovidebiti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comnimi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nonsect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urepudant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vost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temolup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tatemporem</a:t>
            </a:r>
            <a:endParaRPr lang="en-US" sz="1200" b="0" i="0" dirty="0">
              <a:solidFill>
                <a:srgbClr val="3B235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53E232-9A61-D59F-2030-C6B90C5615C1}"/>
              </a:ext>
            </a:extLst>
          </p:cNvPr>
          <p:cNvSpPr txBox="1"/>
          <p:nvPr/>
        </p:nvSpPr>
        <p:spPr>
          <a:xfrm>
            <a:off x="2540678" y="6439192"/>
            <a:ext cx="4004122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 b="1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TITLE OF THE DAY’S THEME</a:t>
            </a:r>
          </a:p>
          <a:p>
            <a:pPr>
              <a:lnSpc>
                <a:spcPct val="100000"/>
              </a:lnSpc>
            </a:pP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Rion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consed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ulluptatur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nite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voluptio.orit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uasi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accatur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sitam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consed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ullupt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iobn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recesto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Ovidebiti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comnimi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nonsect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urepudant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vost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temolup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tatemporem</a:t>
            </a:r>
            <a:endParaRPr lang="en-US" sz="1200" b="0" i="0" dirty="0">
              <a:solidFill>
                <a:srgbClr val="3B235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7CEED1-77B5-0E4F-DF5C-97EFFCF8063C}"/>
              </a:ext>
            </a:extLst>
          </p:cNvPr>
          <p:cNvSpPr txBox="1"/>
          <p:nvPr/>
        </p:nvSpPr>
        <p:spPr>
          <a:xfrm>
            <a:off x="2540678" y="7515918"/>
            <a:ext cx="4004122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 b="1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TITLE OF THE DAY’S THEME</a:t>
            </a:r>
          </a:p>
          <a:p>
            <a:pPr>
              <a:lnSpc>
                <a:spcPct val="100000"/>
              </a:lnSpc>
            </a:pP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Rion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consed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ulluptatur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nite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voluptio.orit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uasi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accatur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sitam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consed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ullupt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iobn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recesto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Ovidebiti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comnimi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nonsect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urepudant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vost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temolup</a:t>
            </a:r>
            <a:r>
              <a:rPr lang="en-US" sz="1200" b="0" i="0" dirty="0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3B23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tatemporem</a:t>
            </a:r>
            <a:endParaRPr lang="en-US" sz="1200" b="0" i="0" dirty="0">
              <a:solidFill>
                <a:srgbClr val="3B235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8176A0-1E70-0962-3DA1-B260F49B7BB2}"/>
              </a:ext>
            </a:extLst>
          </p:cNvPr>
          <p:cNvSpPr txBox="1"/>
          <p:nvPr/>
        </p:nvSpPr>
        <p:spPr>
          <a:xfrm>
            <a:off x="6005641" y="1621469"/>
            <a:ext cx="9576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i="1" dirty="0">
                <a:gradFill flip="none" rotWithShape="1">
                  <a:gsLst>
                    <a:gs pos="46000">
                      <a:srgbClr val="6F70DE"/>
                    </a:gs>
                    <a:gs pos="0">
                      <a:schemeClr val="tx1"/>
                    </a:gs>
                    <a:gs pos="100000">
                      <a:schemeClr val="tx1">
                        <a:lumMod val="21899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 Narrow" panose="020B0604020202020204" pitchFamily="34" charset="0"/>
                <a:cs typeface="Arial Narrow" panose="020B0604020202020204" pitchFamily="34" charset="0"/>
              </a:rPr>
              <a:t>11-17</a:t>
            </a:r>
          </a:p>
        </p:txBody>
      </p:sp>
    </p:spTree>
    <p:extLst>
      <p:ext uri="{BB962C8B-B14F-4D97-AF65-F5344CB8AC3E}">
        <p14:creationId xmlns:p14="http://schemas.microsoft.com/office/powerpoint/2010/main" val="1108395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6B81465B604D409EF6D22BDA0123DA" ma:contentTypeVersion="21" ma:contentTypeDescription="Create a new document." ma:contentTypeScope="" ma:versionID="854455fb340fe5c89eba83e697022fdc">
  <xsd:schema xmlns:xsd="http://www.w3.org/2001/XMLSchema" xmlns:xs="http://www.w3.org/2001/XMLSchema" xmlns:p="http://schemas.microsoft.com/office/2006/metadata/properties" xmlns:ns2="2bac0708-e4c3-418d-98dd-96d97ce7e11d" xmlns:ns3="7ad9064b-0ff9-471c-9a62-6e07ce5558d1" targetNamespace="http://schemas.microsoft.com/office/2006/metadata/properties" ma:root="true" ma:fieldsID="705d1e3ba370bc506e89cb88bbe7d76c" ns2:_="" ns3:_="">
    <xsd:import namespace="2bac0708-e4c3-418d-98dd-96d97ce7e11d"/>
    <xsd:import namespace="7ad9064b-0ff9-471c-9a62-6e07ce5558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c0708-e4c3-418d-98dd-96d97ce7e1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8d201f8-524f-423e-ac90-83816ab50e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d9064b-0ff9-471c-9a62-6e07ce5558d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5d874be-812d-4ce4-8cb6-05bf343714f7}" ma:internalName="TaxCatchAll" ma:showField="CatchAllData" ma:web="7ad9064b-0ff9-471c-9a62-6e07ce5558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d9064b-0ff9-471c-9a62-6e07ce5558d1" xsi:nil="true"/>
    <lcf76f155ced4ddcb4097134ff3c332f xmlns="2bac0708-e4c3-418d-98dd-96d97ce7e11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4488561-AD3E-4C48-8962-751F8CC617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ac0708-e4c3-418d-98dd-96d97ce7e11d"/>
    <ds:schemaRef ds:uri="7ad9064b-0ff9-471c-9a62-6e07ce5558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90D9F3-DEFD-485A-9D6B-7273D9BD80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E71426-516F-4523-B1E0-6ADCD3494BFC}">
  <ds:schemaRefs>
    <ds:schemaRef ds:uri="7ad9064b-0ff9-471c-9a62-6e07ce5558d1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2bac0708-e4c3-418d-98dd-96d97ce7e11d"/>
    <ds:schemaRef ds:uri="http://schemas.microsoft.com/office/infopath/2007/PartnerControls"/>
    <ds:schemaRef ds:uri="http://purl.org/dc/elements/1.1/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</TotalTime>
  <Words>172</Words>
  <Application>Microsoft Macintosh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Arial Narrow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Bollengier</dc:creator>
  <cp:lastModifiedBy>Megan Bollengier</cp:lastModifiedBy>
  <cp:revision>1</cp:revision>
  <cp:lastPrinted>2024-04-24T23:22:37Z</cp:lastPrinted>
  <dcterms:created xsi:type="dcterms:W3CDTF">2024-04-24T21:51:04Z</dcterms:created>
  <dcterms:modified xsi:type="dcterms:W3CDTF">2025-04-02T18:41:59Z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0x0101002F6B81465B604D409EF6D22BDA0123DA</vt:lpwstr>
  </property>
  <property fmtid="{D5CDD505-2E9C-101B-9397-08002B2CF9AE}" pid="3" name="MediaServiceImageTags">
    <vt:lpwstr/>
  </property>
</Properties>
</file>