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D84"/>
    <a:srgbClr val="279BCB"/>
    <a:srgbClr val="1C4B84"/>
    <a:srgbClr val="3B2357"/>
    <a:srgbClr val="3C3C3C"/>
    <a:srgbClr val="515151"/>
    <a:srgbClr val="5B5B5B"/>
    <a:srgbClr val="189694"/>
    <a:srgbClr val="17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25"/>
    <p:restoredTop sz="96310"/>
  </p:normalViewPr>
  <p:slideViewPr>
    <p:cSldViewPr snapToGrid="0">
      <p:cViewPr varScale="1">
        <p:scale>
          <a:sx n="97" d="100"/>
          <a:sy n="97" d="100"/>
        </p:scale>
        <p:origin x="211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1ED82-42A1-BF45-B019-1DB4DE97FAA4}" type="datetimeFigureOut">
              <a:rPr lang="en-US" smtClean="0"/>
              <a:t>4/2/25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3A98B-15E1-9D4D-B33C-BF5EDC6E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83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3A98B-15E1-9D4D-B33C-BF5EDC6ED7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8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28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0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3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4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2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8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8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0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74014AC7-E992-F24E-809E-45961AC2F037}" type="datetimeFigureOut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B8B8EA-8EAE-F843-81B7-3A5C03B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1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oster with a beach scene&#10;&#10;AI-generated content may be incorrect.">
            <a:extLst>
              <a:ext uri="{FF2B5EF4-FFF2-40B4-BE49-F238E27FC236}">
                <a16:creationId xmlns:a16="http://schemas.microsoft.com/office/drawing/2014/main" id="{0459CF6C-D2BE-2D70-2DCF-B0045F48E02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9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3C9324-CD7D-00C5-900F-7E745028E126}"/>
              </a:ext>
            </a:extLst>
          </p:cNvPr>
          <p:cNvSpPr txBox="1">
            <a:spLocks/>
          </p:cNvSpPr>
          <p:nvPr/>
        </p:nvSpPr>
        <p:spPr>
          <a:xfrm>
            <a:off x="2625202" y="3447500"/>
            <a:ext cx="3704161" cy="7502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225" b="1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Title of the Day’s Theme</a:t>
            </a:r>
          </a:p>
          <a:p>
            <a:pPr>
              <a:lnSpc>
                <a:spcPct val="100000"/>
              </a:lnSpc>
            </a:pP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Rion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consed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ulluptatur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ra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nite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voluptio.orit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uasi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accatur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sitam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,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consed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ullupt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iobn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recesto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.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Ovidebiti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comnimi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,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est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,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nonsect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urepudant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as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vost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,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temolup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tatemporem</a:t>
            </a:r>
            <a:endParaRPr lang="en-US" sz="1225" b="0" i="0" dirty="0">
              <a:solidFill>
                <a:srgbClr val="1C4B84"/>
              </a:solidFill>
              <a:effectLst/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6C510-5E87-993E-56E9-072E9A254F13}"/>
              </a:ext>
            </a:extLst>
          </p:cNvPr>
          <p:cNvSpPr txBox="1">
            <a:spLocks/>
          </p:cNvSpPr>
          <p:nvPr/>
        </p:nvSpPr>
        <p:spPr>
          <a:xfrm>
            <a:off x="2625202" y="4569369"/>
            <a:ext cx="3704161" cy="7502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225" b="1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Title of the Day’s Theme</a:t>
            </a:r>
          </a:p>
          <a:p>
            <a:pPr>
              <a:lnSpc>
                <a:spcPct val="100000"/>
              </a:lnSpc>
            </a:pP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Rion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consed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ulluptatur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ra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nite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voluptio.orit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uasi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accatur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sitam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,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consed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ullupt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iobn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recesto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.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Ovidebiti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comnimi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,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est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,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nonsect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urepudant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as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vost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,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temolup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tatemporem</a:t>
            </a:r>
            <a:endParaRPr lang="en-US" sz="1225" b="0" i="0" dirty="0">
              <a:solidFill>
                <a:srgbClr val="1C4B84"/>
              </a:solidFill>
              <a:effectLst/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4F31D-DC9A-36BB-E26C-FFC5877AD919}"/>
              </a:ext>
            </a:extLst>
          </p:cNvPr>
          <p:cNvSpPr txBox="1">
            <a:spLocks/>
          </p:cNvSpPr>
          <p:nvPr/>
        </p:nvSpPr>
        <p:spPr>
          <a:xfrm>
            <a:off x="2625202" y="5698922"/>
            <a:ext cx="3704161" cy="7502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225" b="1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Title of the Day’s Theme</a:t>
            </a:r>
          </a:p>
          <a:p>
            <a:pPr>
              <a:lnSpc>
                <a:spcPct val="100000"/>
              </a:lnSpc>
            </a:pP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Rion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consed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ulluptatur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ra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nite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voluptio.orit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uasi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accatur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sitam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,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consed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ullupt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iobn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recesto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.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Ovidebiti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comnimi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,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est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,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nonsect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urepudant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as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vost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,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temolup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tatemporem</a:t>
            </a:r>
            <a:endParaRPr lang="en-US" sz="1225" b="0" i="0" dirty="0">
              <a:solidFill>
                <a:srgbClr val="1C4B84"/>
              </a:solidFill>
              <a:effectLst/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D4AE4-586C-DA18-6393-71491774633F}"/>
              </a:ext>
            </a:extLst>
          </p:cNvPr>
          <p:cNvSpPr txBox="1">
            <a:spLocks/>
          </p:cNvSpPr>
          <p:nvPr/>
        </p:nvSpPr>
        <p:spPr>
          <a:xfrm>
            <a:off x="2625202" y="6828475"/>
            <a:ext cx="3704161" cy="7502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225" b="1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Title of the Day’s Theme</a:t>
            </a:r>
          </a:p>
          <a:p>
            <a:pPr>
              <a:lnSpc>
                <a:spcPct val="100000"/>
              </a:lnSpc>
            </a:pP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Rion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consed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ulluptatur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ra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nite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voluptio.orit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uasi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accatur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sitam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,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consed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ullupt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iobn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recesto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.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Ovidebiti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comnimi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,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est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,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nonsect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urepudant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as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vost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,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temolup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tatemporem</a:t>
            </a:r>
            <a:endParaRPr lang="en-US" sz="1225" b="0" i="0" dirty="0">
              <a:solidFill>
                <a:srgbClr val="1C4B84"/>
              </a:solidFill>
              <a:effectLst/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9FCB31-D6FA-E54C-BB3E-E9752EB9A8A3}"/>
              </a:ext>
            </a:extLst>
          </p:cNvPr>
          <p:cNvSpPr txBox="1">
            <a:spLocks/>
          </p:cNvSpPr>
          <p:nvPr/>
        </p:nvSpPr>
        <p:spPr>
          <a:xfrm>
            <a:off x="2625202" y="7950344"/>
            <a:ext cx="3704161" cy="7502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225" b="1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Title of the Day’s Theme</a:t>
            </a:r>
          </a:p>
          <a:p>
            <a:pPr>
              <a:lnSpc>
                <a:spcPct val="100000"/>
              </a:lnSpc>
            </a:pP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Rion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consed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ulluptatur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ra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nite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voluptio.orit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uasi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accatur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sitam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,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consed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ullupt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iobn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recesto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.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Ovidebiti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comnimi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,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est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,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nonsect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urepudant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as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vost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,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temolup</a:t>
            </a:r>
            <a:r>
              <a:rPr lang="en-US" sz="1225" b="0" i="0" dirty="0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1225" b="0" i="0" dirty="0" err="1">
                <a:solidFill>
                  <a:srgbClr val="1C4B84"/>
                </a:solidFill>
                <a:effectLst/>
                <a:latin typeface="Corbel" panose="020B0503020204020204" pitchFamily="34" charset="0"/>
                <a:cs typeface="Arial" panose="020B0604020202020204" pitchFamily="34" charset="0"/>
              </a:rPr>
              <a:t>tatemporem</a:t>
            </a:r>
            <a:endParaRPr lang="en-US" sz="1225" b="0" i="0" dirty="0">
              <a:solidFill>
                <a:srgbClr val="1C4B84"/>
              </a:solidFill>
              <a:effectLst/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D9295B-D58D-F1B8-6E35-B591F0BD605B}"/>
              </a:ext>
            </a:extLst>
          </p:cNvPr>
          <p:cNvSpPr txBox="1">
            <a:spLocks/>
          </p:cNvSpPr>
          <p:nvPr/>
        </p:nvSpPr>
        <p:spPr>
          <a:xfrm>
            <a:off x="5568880" y="711142"/>
            <a:ext cx="1480990" cy="20005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00" b="1" spc="50" dirty="0">
                <a:solidFill>
                  <a:srgbClr val="279BC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 11-17, 2025</a:t>
            </a:r>
            <a:endParaRPr lang="en-US" sz="1300" b="0" i="0" spc="50" dirty="0">
              <a:solidFill>
                <a:srgbClr val="279BC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95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d9064b-0ff9-471c-9a62-6e07ce5558d1" xsi:nil="true"/>
    <lcf76f155ced4ddcb4097134ff3c332f xmlns="2bac0708-e4c3-418d-98dd-96d97ce7e11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B81465B604D409EF6D22BDA0123DA" ma:contentTypeVersion="21" ma:contentTypeDescription="Create a new document." ma:contentTypeScope="" ma:versionID="854455fb340fe5c89eba83e697022fdc">
  <xsd:schema xmlns:xsd="http://www.w3.org/2001/XMLSchema" xmlns:xs="http://www.w3.org/2001/XMLSchema" xmlns:p="http://schemas.microsoft.com/office/2006/metadata/properties" xmlns:ns2="2bac0708-e4c3-418d-98dd-96d97ce7e11d" xmlns:ns3="7ad9064b-0ff9-471c-9a62-6e07ce5558d1" targetNamespace="http://schemas.microsoft.com/office/2006/metadata/properties" ma:root="true" ma:fieldsID="705d1e3ba370bc506e89cb88bbe7d76c" ns2:_="" ns3:_="">
    <xsd:import namespace="2bac0708-e4c3-418d-98dd-96d97ce7e11d"/>
    <xsd:import namespace="7ad9064b-0ff9-471c-9a62-6e07ce5558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c0708-e4c3-418d-98dd-96d97ce7e1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8d201f8-524f-423e-ac90-83816ab50e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d9064b-0ff9-471c-9a62-6e07ce5558d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5d874be-812d-4ce4-8cb6-05bf343714f7}" ma:internalName="TaxCatchAll" ma:showField="CatchAllData" ma:web="7ad9064b-0ff9-471c-9a62-6e07ce5558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E71426-516F-4523-B1E0-6ADCD3494BFC}">
  <ds:schemaRefs>
    <ds:schemaRef ds:uri="http://purl.org/dc/elements/1.1/"/>
    <ds:schemaRef ds:uri="http://purl.org/dc/dcmitype/"/>
    <ds:schemaRef ds:uri="http://purl.org/dc/terms/"/>
    <ds:schemaRef ds:uri="7ad9064b-0ff9-471c-9a62-6e07ce5558d1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bac0708-e4c3-418d-98dd-96d97ce7e11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290D9F3-DEFD-485A-9D6B-7273D9BD80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488561-AD3E-4C48-8962-751F8CC61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ac0708-e4c3-418d-98dd-96d97ce7e11d"/>
    <ds:schemaRef ds:uri="7ad9064b-0ff9-471c-9a62-6e07ce5558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175</Words>
  <Application>Microsoft Macintosh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Corbel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Bollengier</dc:creator>
  <cp:lastModifiedBy>Janelle Jones</cp:lastModifiedBy>
  <cp:revision>15</cp:revision>
  <cp:lastPrinted>2025-04-02T13:56:44Z</cp:lastPrinted>
  <dcterms:created xsi:type="dcterms:W3CDTF">2024-04-24T21:51:04Z</dcterms:created>
  <dcterms:modified xsi:type="dcterms:W3CDTF">2025-04-02T14:04:40Z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0x0101002F6B81465B604D409EF6D22BDA0123DA</vt:lpwstr>
  </property>
  <property fmtid="{D5CDD505-2E9C-101B-9397-08002B2CF9AE}" pid="3" name="MediaServiceImageTags">
    <vt:lpwstr/>
  </property>
</Properties>
</file>